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42" r:id="rId2"/>
    <p:sldId id="350" r:id="rId3"/>
    <p:sldId id="348" r:id="rId4"/>
    <p:sldId id="335" r:id="rId5"/>
    <p:sldId id="343" r:id="rId6"/>
    <p:sldId id="344" r:id="rId7"/>
    <p:sldId id="345" r:id="rId8"/>
    <p:sldId id="349" r:id="rId9"/>
    <p:sldId id="346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23DBBB-3088-4B80-ABE4-B2D1D2EF6F70}" v="15" dt="2026-08-05T18:17:08.79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 autoAdjust="0"/>
    <p:restoredTop sz="92192" autoAdjust="0"/>
  </p:normalViewPr>
  <p:slideViewPr>
    <p:cSldViewPr snapToGrid="0">
      <p:cViewPr varScale="1">
        <p:scale>
          <a:sx n="56" d="100"/>
          <a:sy n="56" d="100"/>
        </p:scale>
        <p:origin x="1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klich, Louis W (Bill) CIV USARMY DEVCOM GVSC (USA)" userId="68777918-7ad3-44b1-ba80-4b07b327639f" providerId="ADAL" clId="{4BA4D9DA-CCAA-4FE1-9D02-201124088AF2}"/>
    <pc:docChg chg="custSel delSld modSld">
      <pc:chgData name="Berklich, Louis W (Bill) CIV USARMY DEVCOM GVSC (USA)" userId="68777918-7ad3-44b1-ba80-4b07b327639f" providerId="ADAL" clId="{4BA4D9DA-CCAA-4FE1-9D02-201124088AF2}" dt="2026-08-05T18:50:04.964" v="167" actId="20577"/>
      <pc:docMkLst>
        <pc:docMk/>
      </pc:docMkLst>
      <pc:sldChg chg="addSp delSp modSp mod">
        <pc:chgData name="Berklich, Louis W (Bill) CIV USARMY DEVCOM GVSC (USA)" userId="68777918-7ad3-44b1-ba80-4b07b327639f" providerId="ADAL" clId="{4BA4D9DA-CCAA-4FE1-9D02-201124088AF2}" dt="2026-08-05T18:17:25.929" v="166" actId="20577"/>
        <pc:sldMkLst>
          <pc:docMk/>
          <pc:sldMk cId="3427121971" sldId="335"/>
        </pc:sldMkLst>
        <pc:spChg chg="del">
          <ac:chgData name="Berklich, Louis W (Bill) CIV USARMY DEVCOM GVSC (USA)" userId="68777918-7ad3-44b1-ba80-4b07b327639f" providerId="ADAL" clId="{4BA4D9DA-CCAA-4FE1-9D02-201124088AF2}" dt="2026-08-05T15:48:55.391" v="137" actId="478"/>
          <ac:spMkLst>
            <pc:docMk/>
            <pc:sldMk cId="3427121971" sldId="335"/>
            <ac:spMk id="2" creationId="{A41532D3-9738-87D9-3B99-B34597FBC0FD}"/>
          </ac:spMkLst>
        </pc:spChg>
        <pc:spChg chg="add mod">
          <ac:chgData name="Berklich, Louis W (Bill) CIV USARMY DEVCOM GVSC (USA)" userId="68777918-7ad3-44b1-ba80-4b07b327639f" providerId="ADAL" clId="{4BA4D9DA-CCAA-4FE1-9D02-201124088AF2}" dt="2026-08-05T18:17:25.929" v="166" actId="20577"/>
          <ac:spMkLst>
            <pc:docMk/>
            <pc:sldMk cId="3427121971" sldId="335"/>
            <ac:spMk id="5" creationId="{1CF72AC8-4D2E-8036-881F-60037A48B1F4}"/>
          </ac:spMkLst>
        </pc:spChg>
      </pc:sldChg>
      <pc:sldChg chg="modSp mod">
        <pc:chgData name="Berklich, Louis W (Bill) CIV USARMY DEVCOM GVSC (USA)" userId="68777918-7ad3-44b1-ba80-4b07b327639f" providerId="ADAL" clId="{4BA4D9DA-CCAA-4FE1-9D02-201124088AF2}" dt="2026-08-05T15:23:15.655" v="5" actId="255"/>
        <pc:sldMkLst>
          <pc:docMk/>
          <pc:sldMk cId="1237606499" sldId="342"/>
        </pc:sldMkLst>
        <pc:spChg chg="mod">
          <ac:chgData name="Berklich, Louis W (Bill) CIV USARMY DEVCOM GVSC (USA)" userId="68777918-7ad3-44b1-ba80-4b07b327639f" providerId="ADAL" clId="{4BA4D9DA-CCAA-4FE1-9D02-201124088AF2}" dt="2026-08-05T15:23:15.655" v="5" actId="255"/>
          <ac:spMkLst>
            <pc:docMk/>
            <pc:sldMk cId="1237606499" sldId="342"/>
            <ac:spMk id="3" creationId="{6B1B05AC-4963-96C3-0AEA-6B6DF1EACA1C}"/>
          </ac:spMkLst>
        </pc:spChg>
      </pc:sldChg>
      <pc:sldChg chg="addSp delSp modSp mod">
        <pc:chgData name="Berklich, Louis W (Bill) CIV USARMY DEVCOM GVSC (USA)" userId="68777918-7ad3-44b1-ba80-4b07b327639f" providerId="ADAL" clId="{4BA4D9DA-CCAA-4FE1-9D02-201124088AF2}" dt="2026-08-05T15:45:27.267" v="59" actId="14100"/>
        <pc:sldMkLst>
          <pc:docMk/>
          <pc:sldMk cId="2569878556" sldId="343"/>
        </pc:sldMkLst>
        <pc:picChg chg="add del mod">
          <ac:chgData name="Berklich, Louis W (Bill) CIV USARMY DEVCOM GVSC (USA)" userId="68777918-7ad3-44b1-ba80-4b07b327639f" providerId="ADAL" clId="{4BA4D9DA-CCAA-4FE1-9D02-201124088AF2}" dt="2026-08-05T15:26:35.254" v="15" actId="478"/>
          <ac:picMkLst>
            <pc:docMk/>
            <pc:sldMk cId="2569878556" sldId="343"/>
            <ac:picMk id="4" creationId="{DBFA584F-20B2-860B-77D6-AFE6FA1DEB9A}"/>
          </ac:picMkLst>
        </pc:picChg>
        <pc:picChg chg="del">
          <ac:chgData name="Berklich, Louis W (Bill) CIV USARMY DEVCOM GVSC (USA)" userId="68777918-7ad3-44b1-ba80-4b07b327639f" providerId="ADAL" clId="{4BA4D9DA-CCAA-4FE1-9D02-201124088AF2}" dt="2026-08-05T15:25:14.599" v="10" actId="478"/>
          <ac:picMkLst>
            <pc:docMk/>
            <pc:sldMk cId="2569878556" sldId="343"/>
            <ac:picMk id="5" creationId="{603C420F-608D-7068-5B26-F43B3918A9B9}"/>
          </ac:picMkLst>
        </pc:picChg>
        <pc:picChg chg="add mod">
          <ac:chgData name="Berklich, Louis W (Bill) CIV USARMY DEVCOM GVSC (USA)" userId="68777918-7ad3-44b1-ba80-4b07b327639f" providerId="ADAL" clId="{4BA4D9DA-CCAA-4FE1-9D02-201124088AF2}" dt="2026-08-05T15:45:27.267" v="59" actId="14100"/>
          <ac:picMkLst>
            <pc:docMk/>
            <pc:sldMk cId="2569878556" sldId="343"/>
            <ac:picMk id="7" creationId="{B0772B56-4FCF-B5E5-B48A-26E3E6CF644B}"/>
          </ac:picMkLst>
        </pc:picChg>
      </pc:sldChg>
      <pc:sldChg chg="addSp delSp modSp mod">
        <pc:chgData name="Berklich, Louis W (Bill) CIV USARMY DEVCOM GVSC (USA)" userId="68777918-7ad3-44b1-ba80-4b07b327639f" providerId="ADAL" clId="{4BA4D9DA-CCAA-4FE1-9D02-201124088AF2}" dt="2026-08-05T15:44:53.290" v="52" actId="14100"/>
        <pc:sldMkLst>
          <pc:docMk/>
          <pc:sldMk cId="2861755368" sldId="344"/>
        </pc:sldMkLst>
        <pc:picChg chg="add del mod">
          <ac:chgData name="Berklich, Louis W (Bill) CIV USARMY DEVCOM GVSC (USA)" userId="68777918-7ad3-44b1-ba80-4b07b327639f" providerId="ADAL" clId="{4BA4D9DA-CCAA-4FE1-9D02-201124088AF2}" dt="2026-08-05T15:44:36.344" v="46" actId="478"/>
          <ac:picMkLst>
            <pc:docMk/>
            <pc:sldMk cId="2861755368" sldId="344"/>
            <ac:picMk id="4" creationId="{3CF5FCCF-1EC3-9E51-B235-9B019DE90309}"/>
          </ac:picMkLst>
        </pc:picChg>
        <pc:picChg chg="del">
          <ac:chgData name="Berklich, Louis W (Bill) CIV USARMY DEVCOM GVSC (USA)" userId="68777918-7ad3-44b1-ba80-4b07b327639f" providerId="ADAL" clId="{4BA4D9DA-CCAA-4FE1-9D02-201124088AF2}" dt="2026-08-05T15:28:17.048" v="21" actId="478"/>
          <ac:picMkLst>
            <pc:docMk/>
            <pc:sldMk cId="2861755368" sldId="344"/>
            <ac:picMk id="6" creationId="{55E18D01-3BC6-6B12-B711-AA52E3A9AFBC}"/>
          </ac:picMkLst>
        </pc:picChg>
        <pc:picChg chg="add mod">
          <ac:chgData name="Berklich, Louis W (Bill) CIV USARMY DEVCOM GVSC (USA)" userId="68777918-7ad3-44b1-ba80-4b07b327639f" providerId="ADAL" clId="{4BA4D9DA-CCAA-4FE1-9D02-201124088AF2}" dt="2026-08-05T15:44:53.290" v="52" actId="14100"/>
          <ac:picMkLst>
            <pc:docMk/>
            <pc:sldMk cId="2861755368" sldId="344"/>
            <ac:picMk id="7" creationId="{C23A61D1-88D6-3F17-F1ED-A52261CEC7C2}"/>
          </ac:picMkLst>
        </pc:picChg>
      </pc:sldChg>
      <pc:sldChg chg="addSp delSp modSp mod">
        <pc:chgData name="Berklich, Louis W (Bill) CIV USARMY DEVCOM GVSC (USA)" userId="68777918-7ad3-44b1-ba80-4b07b327639f" providerId="ADAL" clId="{4BA4D9DA-CCAA-4FE1-9D02-201124088AF2}" dt="2026-08-05T15:36:21.565" v="45" actId="14100"/>
        <pc:sldMkLst>
          <pc:docMk/>
          <pc:sldMk cId="2301498839" sldId="345"/>
        </pc:sldMkLst>
        <pc:spChg chg="mod">
          <ac:chgData name="Berklich, Louis W (Bill) CIV USARMY DEVCOM GVSC (USA)" userId="68777918-7ad3-44b1-ba80-4b07b327639f" providerId="ADAL" clId="{4BA4D9DA-CCAA-4FE1-9D02-201124088AF2}" dt="2026-08-05T15:35:57.484" v="40" actId="20577"/>
          <ac:spMkLst>
            <pc:docMk/>
            <pc:sldMk cId="2301498839" sldId="345"/>
            <ac:spMk id="3" creationId="{DC5CD973-7DD7-62D2-46DC-632D2FAA99CA}"/>
          </ac:spMkLst>
        </pc:spChg>
        <pc:picChg chg="del">
          <ac:chgData name="Berklich, Louis W (Bill) CIV USARMY DEVCOM GVSC (USA)" userId="68777918-7ad3-44b1-ba80-4b07b327639f" providerId="ADAL" clId="{4BA4D9DA-CCAA-4FE1-9D02-201124088AF2}" dt="2026-08-05T15:31:09.705" v="22" actId="478"/>
          <ac:picMkLst>
            <pc:docMk/>
            <pc:sldMk cId="2301498839" sldId="345"/>
            <ac:picMk id="4" creationId="{BDBC3EC3-78B4-C148-2AA0-D7D850EC3523}"/>
          </ac:picMkLst>
        </pc:picChg>
        <pc:picChg chg="add mod">
          <ac:chgData name="Berklich, Louis W (Bill) CIV USARMY DEVCOM GVSC (USA)" userId="68777918-7ad3-44b1-ba80-4b07b327639f" providerId="ADAL" clId="{4BA4D9DA-CCAA-4FE1-9D02-201124088AF2}" dt="2026-08-05T15:36:21.565" v="45" actId="14100"/>
          <ac:picMkLst>
            <pc:docMk/>
            <pc:sldMk cId="2301498839" sldId="345"/>
            <ac:picMk id="5" creationId="{A50694C9-2186-27C9-E73A-41B93EB3E426}"/>
          </ac:picMkLst>
        </pc:picChg>
      </pc:sldChg>
      <pc:sldChg chg="addSp delSp modSp mod">
        <pc:chgData name="Berklich, Louis W (Bill) CIV USARMY DEVCOM GVSC (USA)" userId="68777918-7ad3-44b1-ba80-4b07b327639f" providerId="ADAL" clId="{4BA4D9DA-CCAA-4FE1-9D02-201124088AF2}" dt="2026-08-05T15:32:13.698" v="30" actId="14100"/>
        <pc:sldMkLst>
          <pc:docMk/>
          <pc:sldMk cId="126776917" sldId="346"/>
        </pc:sldMkLst>
        <pc:picChg chg="add mod">
          <ac:chgData name="Berklich, Louis W (Bill) CIV USARMY DEVCOM GVSC (USA)" userId="68777918-7ad3-44b1-ba80-4b07b327639f" providerId="ADAL" clId="{4BA4D9DA-CCAA-4FE1-9D02-201124088AF2}" dt="2026-08-05T15:32:13.698" v="30" actId="14100"/>
          <ac:picMkLst>
            <pc:docMk/>
            <pc:sldMk cId="126776917" sldId="346"/>
            <ac:picMk id="4" creationId="{33B78B2E-66B0-E556-B82C-E2E0D9A668C2}"/>
          </ac:picMkLst>
        </pc:picChg>
        <pc:picChg chg="del">
          <ac:chgData name="Berklich, Louis W (Bill) CIV USARMY DEVCOM GVSC (USA)" userId="68777918-7ad3-44b1-ba80-4b07b327639f" providerId="ADAL" clId="{4BA4D9DA-CCAA-4FE1-9D02-201124088AF2}" dt="2026-08-05T15:31:47.721" v="23" actId="478"/>
          <ac:picMkLst>
            <pc:docMk/>
            <pc:sldMk cId="126776917" sldId="346"/>
            <ac:picMk id="5" creationId="{0E606480-7962-7C4D-A849-50A4C9C3F1E0}"/>
          </ac:picMkLst>
        </pc:picChg>
      </pc:sldChg>
      <pc:sldChg chg="del">
        <pc:chgData name="Berklich, Louis W (Bill) CIV USARMY DEVCOM GVSC (USA)" userId="68777918-7ad3-44b1-ba80-4b07b327639f" providerId="ADAL" clId="{4BA4D9DA-CCAA-4FE1-9D02-201124088AF2}" dt="2026-08-05T15:20:29.015" v="0" actId="47"/>
        <pc:sldMkLst>
          <pc:docMk/>
          <pc:sldMk cId="3229312796" sldId="347"/>
        </pc:sldMkLst>
      </pc:sldChg>
      <pc:sldChg chg="addSp modSp mod">
        <pc:chgData name="Berklich, Louis W (Bill) CIV USARMY DEVCOM GVSC (USA)" userId="68777918-7ad3-44b1-ba80-4b07b327639f" providerId="ADAL" clId="{4BA4D9DA-CCAA-4FE1-9D02-201124088AF2}" dt="2026-08-05T18:50:04.964" v="167" actId="20577"/>
        <pc:sldMkLst>
          <pc:docMk/>
          <pc:sldMk cId="137207537" sldId="348"/>
        </pc:sldMkLst>
        <pc:spChg chg="mod">
          <ac:chgData name="Berklich, Louis W (Bill) CIV USARMY DEVCOM GVSC (USA)" userId="68777918-7ad3-44b1-ba80-4b07b327639f" providerId="ADAL" clId="{4BA4D9DA-CCAA-4FE1-9D02-201124088AF2}" dt="2026-08-05T18:50:04.964" v="167" actId="20577"/>
          <ac:spMkLst>
            <pc:docMk/>
            <pc:sldMk cId="137207537" sldId="348"/>
            <ac:spMk id="2" creationId="{70F35490-AC83-BD0A-AAA8-F043C67E0334}"/>
          </ac:spMkLst>
        </pc:spChg>
        <pc:graphicFrameChg chg="add mod">
          <ac:chgData name="Berklich, Louis W (Bill) CIV USARMY DEVCOM GVSC (USA)" userId="68777918-7ad3-44b1-ba80-4b07b327639f" providerId="ADAL" clId="{4BA4D9DA-CCAA-4FE1-9D02-201124088AF2}" dt="2026-08-05T15:47:02.530" v="64"/>
          <ac:graphicFrameMkLst>
            <pc:docMk/>
            <pc:sldMk cId="137207537" sldId="348"/>
            <ac:graphicFrameMk id="4" creationId="{91AEBA39-9014-B33E-CAD6-179C5915F389}"/>
          </ac:graphicFrameMkLst>
        </pc:graphicFrameChg>
        <pc:graphicFrameChg chg="add mod">
          <ac:chgData name="Berklich, Louis W (Bill) CIV USARMY DEVCOM GVSC (USA)" userId="68777918-7ad3-44b1-ba80-4b07b327639f" providerId="ADAL" clId="{4BA4D9DA-CCAA-4FE1-9D02-201124088AF2}" dt="2026-08-05T15:47:10.487" v="65"/>
          <ac:graphicFrameMkLst>
            <pc:docMk/>
            <pc:sldMk cId="137207537" sldId="348"/>
            <ac:graphicFrameMk id="5" creationId="{7404FF55-0D58-5DC5-5495-961DA638B2F7}"/>
          </ac:graphicFrameMkLst>
        </pc:graphicFrameChg>
      </pc:sldChg>
      <pc:sldChg chg="modSp mod modTransition">
        <pc:chgData name="Berklich, Louis W (Bill) CIV USARMY DEVCOM GVSC (USA)" userId="68777918-7ad3-44b1-ba80-4b07b327639f" providerId="ADAL" clId="{4BA4D9DA-CCAA-4FE1-9D02-201124088AF2}" dt="2026-08-05T15:52:22.884" v="143"/>
        <pc:sldMkLst>
          <pc:docMk/>
          <pc:sldMk cId="1223907008" sldId="349"/>
        </pc:sldMkLst>
        <pc:spChg chg="mod">
          <ac:chgData name="Berklich, Louis W (Bill) CIV USARMY DEVCOM GVSC (USA)" userId="68777918-7ad3-44b1-ba80-4b07b327639f" providerId="ADAL" clId="{4BA4D9DA-CCAA-4FE1-9D02-201124088AF2}" dt="2026-08-05T15:35:13.197" v="36" actId="20577"/>
          <ac:spMkLst>
            <pc:docMk/>
            <pc:sldMk cId="1223907008" sldId="349"/>
            <ac:spMk id="2" creationId="{87D09E3B-BF50-5333-8E7B-3C4AACDF5A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 descr="A black and white image of a military vehicle&#10;&#10;AI-generated content may be incorrect.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4383999" cy="137160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" y="11815021"/>
            <a:ext cx="24383973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 descr="A black and white image of a military vehicle&#10;&#10;AI-generated content may be incorrect.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4383999" cy="137160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" y="11815021"/>
            <a:ext cx="24383973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Roboto Black" panose="02000000000000000000" pitchFamily="2" charset="0"/>
              <a:ea typeface="Roboto Black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" y="11815021"/>
            <a:ext cx="24383973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 descr="A black and white image of a military vehicle&#10;&#10;AI-generated content may be incorrect.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4383999" cy="137160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" y="11815021"/>
            <a:ext cx="24383973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 descr="A black and white image of a military vehicle&#10;&#10;AI-generated content may be incorrect.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4383999" cy="137160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815021"/>
            <a:ext cx="24383973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 descr="A black and white image of a military vehicle&#10;&#10;AI-generated content may be incorrect.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4383999" cy="137160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" y="11815021"/>
            <a:ext cx="24383973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 descr="A black and white image of a military vehicle&#10;&#10;AI-generated content may be incorrect.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4383999" cy="137160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06349" y="1587171"/>
            <a:ext cx="22171302" cy="5035141"/>
          </a:xfrm>
        </p:spPr>
        <p:txBody>
          <a:bodyPr/>
          <a:lstStyle/>
          <a:p>
            <a:r>
              <a:rPr lang="en-US" sz="5400" dirty="0"/>
              <a:t>WELCOME TO DE/SE TECH SESSION 2026!</a:t>
            </a:r>
          </a:p>
          <a:p>
            <a:endParaRPr lang="en-US" sz="5400" dirty="0"/>
          </a:p>
          <a:p>
            <a:r>
              <a:rPr lang="en-US" sz="4800" dirty="0"/>
              <a:t>Louis (Bill) Berklich </a:t>
            </a:r>
            <a:r>
              <a:rPr lang="en-US" sz="3600" dirty="0"/>
              <a:t>Technical Specialist Systems Engineering US Army DEVCOM GVSC</a:t>
            </a:r>
            <a:endParaRPr lang="en-US" sz="4800" dirty="0"/>
          </a:p>
          <a:p>
            <a:r>
              <a:rPr lang="en-US" sz="4800" dirty="0"/>
              <a:t>Eric Alexander  </a:t>
            </a:r>
            <a:r>
              <a:rPr lang="en-US" sz="3600" dirty="0"/>
              <a:t>Solutions Architect, </a:t>
            </a:r>
            <a:r>
              <a:rPr lang="en-US" sz="3600" dirty="0" err="1"/>
              <a:t>Arcfield</a:t>
            </a:r>
            <a:r>
              <a:rPr lang="en-US" sz="3600" dirty="0"/>
              <a:t> </a:t>
            </a:r>
          </a:p>
          <a:p>
            <a:r>
              <a:rPr lang="en-US" sz="4800" dirty="0"/>
              <a:t>Steven Schultz </a:t>
            </a:r>
            <a:r>
              <a:rPr lang="en-US" sz="3600" dirty="0"/>
              <a:t>Associate Director Systems Engineering US Army DEVCOM GVSC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237606499"/>
      </p:ext>
    </p:extLst>
  </p:cSld>
  <p:clrMapOvr>
    <a:masterClrMapping/>
  </p:clrMapOvr>
  <p:transition spd="med" advTm="10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E7DC99-4249-3C0E-E828-7D2FBFCDB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2FC5C-A7CA-0329-6823-D268B10CEE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BACK AT 3:25</a:t>
            </a:r>
          </a:p>
        </p:txBody>
      </p:sp>
    </p:spTree>
    <p:extLst>
      <p:ext uri="{BB962C8B-B14F-4D97-AF65-F5344CB8AC3E}">
        <p14:creationId xmlns:p14="http://schemas.microsoft.com/office/powerpoint/2010/main" val="10088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/>
    </mc:Choice>
    <mc:Fallback>
      <p:transition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F35490-AC83-BD0A-AAA8-F043C67E03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7057" y="2096086"/>
            <a:ext cx="23190102" cy="10004425"/>
          </a:xfrm>
        </p:spPr>
        <p:txBody>
          <a:bodyPr/>
          <a:lstStyle/>
          <a:p>
            <a:r>
              <a:rPr lang="en-US" sz="5400" u="sng" dirty="0"/>
              <a:t>Co-Chairs and Support</a:t>
            </a:r>
          </a:p>
          <a:p>
            <a:r>
              <a:rPr lang="en-US" sz="4400" dirty="0"/>
              <a:t>Louis (Bill) Berklich  </a:t>
            </a:r>
            <a:r>
              <a:rPr lang="en-US" sz="3600" dirty="0"/>
              <a:t>Technical Specialist Systems Engineering US Army DEVCOM GVSC</a:t>
            </a:r>
            <a:endParaRPr lang="en-US" dirty="0"/>
          </a:p>
          <a:p>
            <a:r>
              <a:rPr lang="en-US" sz="4400" dirty="0"/>
              <a:t>Eric Alexander  </a:t>
            </a:r>
            <a:r>
              <a:rPr lang="en-US" sz="3600" dirty="0"/>
              <a:t>Solutions Architect, </a:t>
            </a:r>
            <a:r>
              <a:rPr lang="en-US" sz="3600" dirty="0" err="1"/>
              <a:t>Arcfield</a:t>
            </a:r>
            <a:r>
              <a:rPr lang="en-US" sz="3600" dirty="0"/>
              <a:t> </a:t>
            </a:r>
          </a:p>
          <a:p>
            <a:r>
              <a:rPr lang="en-US" sz="4400" dirty="0"/>
              <a:t>Steven Schultz  </a:t>
            </a:r>
            <a:r>
              <a:rPr lang="en-US" sz="3600" dirty="0"/>
              <a:t>Associate Director Systems Engineering US Army DEVCOM GVSC</a:t>
            </a:r>
          </a:p>
          <a:p>
            <a:r>
              <a:rPr lang="en-US" sz="4400" dirty="0"/>
              <a:t>Cheryl Sutherland  </a:t>
            </a:r>
            <a:r>
              <a:rPr lang="en-US" sz="3600" dirty="0"/>
              <a:t>Administrative Tech US Army DEVCOM GVSC</a:t>
            </a:r>
          </a:p>
          <a:p>
            <a:endParaRPr lang="en-US" sz="3600" dirty="0"/>
          </a:p>
          <a:p>
            <a:r>
              <a:rPr lang="en-US" sz="5400" u="sng" dirty="0"/>
              <a:t>Paper Reviewers</a:t>
            </a:r>
          </a:p>
          <a:p>
            <a:r>
              <a:rPr lang="en-US" sz="4400" dirty="0"/>
              <a:t>Michael Batarseh  </a:t>
            </a:r>
            <a:r>
              <a:rPr lang="en-US" sz="3600" dirty="0"/>
              <a:t>Professor of Systems Engineering and Manufacturing Defense Acquisition University</a:t>
            </a:r>
          </a:p>
          <a:p>
            <a:r>
              <a:rPr lang="en-US" sz="4400" dirty="0"/>
              <a:t>Matt Gagliardi  </a:t>
            </a:r>
            <a:r>
              <a:rPr lang="en-US" sz="3600" dirty="0"/>
              <a:t>System Strategy, Inc. Supporting US Army DEVCOM GVSC</a:t>
            </a:r>
          </a:p>
          <a:p>
            <a:r>
              <a:rPr lang="en-US" sz="4400" dirty="0"/>
              <a:t>Eric Alexander </a:t>
            </a:r>
            <a:r>
              <a:rPr lang="en-US" sz="3600" dirty="0"/>
              <a:t>Solutions Architect, </a:t>
            </a:r>
            <a:r>
              <a:rPr lang="en-US" sz="3600" dirty="0" err="1"/>
              <a:t>Arcfield</a:t>
            </a:r>
            <a:r>
              <a:rPr lang="en-US" sz="3600" dirty="0"/>
              <a:t> </a:t>
            </a:r>
          </a:p>
          <a:p>
            <a:r>
              <a:rPr lang="en-US" sz="4400" dirty="0"/>
              <a:t>Paul Hoppe </a:t>
            </a:r>
            <a:r>
              <a:rPr lang="en-US" sz="3600"/>
              <a:t>Senior Engineer </a:t>
            </a:r>
            <a:r>
              <a:rPr lang="en-US" sz="3600" dirty="0"/>
              <a:t>GS Engineering</a:t>
            </a:r>
          </a:p>
          <a:p>
            <a:r>
              <a:rPr lang="en-US" sz="4400" dirty="0"/>
              <a:t>Erik Kallio  </a:t>
            </a:r>
            <a:r>
              <a:rPr lang="en-US" sz="3600" dirty="0"/>
              <a:t>Digital Transformation Lead. U.S. Army DEVCOM GVSC</a:t>
            </a:r>
          </a:p>
          <a:p>
            <a:endParaRPr lang="en-US" sz="3600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D80E0-05EE-8753-22F1-D01111924A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DE/SE Tech Session Team</a:t>
            </a:r>
          </a:p>
        </p:txBody>
      </p:sp>
    </p:spTree>
    <p:extLst>
      <p:ext uri="{BB962C8B-B14F-4D97-AF65-F5344CB8AC3E}">
        <p14:creationId xmlns:p14="http://schemas.microsoft.com/office/powerpoint/2010/main" val="137207537"/>
      </p:ext>
    </p:extLst>
  </p:cSld>
  <p:clrMapOvr>
    <a:masterClrMapping/>
  </p:clrMapOvr>
  <p:transition spd="med" advTm="10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811B9-627A-7F28-4108-2051B5835B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DE/SE Best Paper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F72AC8-4D2E-8036-881F-60037A48B1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9600" b="1" dirty="0"/>
              <a:t>An AI-ready Decision Digital Thread Schema for Digital Engineering</a:t>
            </a:r>
          </a:p>
          <a:p>
            <a:endParaRPr lang="en-US" b="1" dirty="0"/>
          </a:p>
          <a:p>
            <a:r>
              <a:rPr lang="en-US" b="1" dirty="0"/>
              <a:t>Ratna Babu Chinnam, PhD</a:t>
            </a:r>
            <a:r>
              <a:rPr lang="en-US" b="1" baseline="30000" dirty="0"/>
              <a:t>1</a:t>
            </a:r>
            <a:r>
              <a:rPr lang="en-US" b="1" dirty="0"/>
              <a:t>, Alper Murat, PhD</a:t>
            </a:r>
            <a:r>
              <a:rPr lang="en-US" b="1" baseline="30000" dirty="0"/>
              <a:t>1</a:t>
            </a:r>
            <a:r>
              <a:rPr lang="en-US" b="1" dirty="0"/>
              <a:t>, Satyendra Rana, PhD</a:t>
            </a:r>
            <a:r>
              <a:rPr lang="en-US" b="1" baseline="30000" dirty="0"/>
              <a:t>1</a:t>
            </a:r>
            <a:r>
              <a:rPr lang="en-US" b="1" dirty="0"/>
              <a:t>, Stephen H. Rapp, PhD</a:t>
            </a:r>
            <a:r>
              <a:rPr lang="en-US" b="1" baseline="30000" dirty="0"/>
              <a:t>2</a:t>
            </a:r>
            <a:r>
              <a:rPr lang="en-US" b="1" dirty="0"/>
              <a:t>, Joseph G. O’Bruba, PhD</a:t>
            </a:r>
            <a:r>
              <a:rPr lang="en-US" b="1" baseline="30000" dirty="0"/>
              <a:t>2</a:t>
            </a:r>
            <a:r>
              <a:rPr lang="en-US" b="1" dirty="0"/>
              <a:t>, Michael McGregor Jr.</a:t>
            </a:r>
            <a:r>
              <a:rPr lang="en-US" b="1" baseline="30000" dirty="0"/>
              <a:t>3</a:t>
            </a:r>
            <a:r>
              <a:rPr lang="en-US" b="1" dirty="0"/>
              <a:t>, James E. Bechtel</a:t>
            </a:r>
            <a:r>
              <a:rPr lang="en-US" b="1" baseline="30000" dirty="0"/>
              <a:t>4</a:t>
            </a:r>
            <a:r>
              <a:rPr lang="en-US" b="1" dirty="0"/>
              <a:t>, Laura W. Costa</a:t>
            </a:r>
            <a:r>
              <a:rPr lang="en-US" b="1" baseline="30000" dirty="0"/>
              <a:t>5</a:t>
            </a:r>
            <a:endParaRPr lang="en-US" b="1" dirty="0"/>
          </a:p>
          <a:p>
            <a:r>
              <a:rPr lang="en-US" b="1" dirty="0"/>
              <a:t> </a:t>
            </a:r>
          </a:p>
          <a:p>
            <a:r>
              <a:rPr lang="en-US" sz="2800" baseline="30000" dirty="0"/>
              <a:t>1</a:t>
            </a:r>
            <a:r>
              <a:rPr lang="en-US" sz="2800" dirty="0"/>
              <a:t>Agile Systems LLC &amp; </a:t>
            </a:r>
            <a:r>
              <a:rPr lang="en-US" sz="2800" dirty="0" err="1"/>
              <a:t>DAOSoft</a:t>
            </a:r>
            <a:r>
              <a:rPr lang="en-US" sz="2800" dirty="0"/>
              <a:t> Corp, Rochester, MI</a:t>
            </a:r>
          </a:p>
          <a:p>
            <a:r>
              <a:rPr lang="en-US" sz="2800" baseline="30000" dirty="0"/>
              <a:t>2</a:t>
            </a:r>
            <a:r>
              <a:rPr lang="en-US" sz="2800" dirty="0"/>
              <a:t> USA T2COM, DEVCOM –GVSC, Warren, MI</a:t>
            </a:r>
          </a:p>
          <a:p>
            <a:r>
              <a:rPr lang="en-US" sz="2800" baseline="30000" dirty="0"/>
              <a:t>3 </a:t>
            </a:r>
            <a:r>
              <a:rPr lang="en-US" sz="2800" dirty="0"/>
              <a:t>PAE Fires, Warren, MI, </a:t>
            </a:r>
          </a:p>
          <a:p>
            <a:r>
              <a:rPr lang="en-US" sz="2800" baseline="30000" dirty="0"/>
              <a:t>4 </a:t>
            </a:r>
            <a:r>
              <a:rPr lang="en-US" sz="2800" dirty="0"/>
              <a:t>PAE Maneuver Ground, PEO GCS, Warren, MI</a:t>
            </a:r>
          </a:p>
          <a:p>
            <a:r>
              <a:rPr lang="en-US" sz="2800" baseline="30000" dirty="0"/>
              <a:t>5</a:t>
            </a:r>
            <a:r>
              <a:rPr lang="en-US" sz="2800" dirty="0"/>
              <a:t>USA Maneuver FCD, Warren, MI </a:t>
            </a:r>
            <a:endParaRPr lang="en-US" sz="1100" b="1" dirty="0"/>
          </a:p>
          <a:p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427121971"/>
      </p:ext>
    </p:extLst>
  </p:cSld>
  <p:clrMapOvr>
    <a:masterClrMapping/>
  </p:clrMapOvr>
  <p:transition spd="med" advTm="10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2F4A16-D9F5-7825-57B8-D34D0D03CC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Morning Agenda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772B56-4FCF-B5E5-B48A-26E3E6CF6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24383999" cy="1113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878556"/>
      </p:ext>
    </p:extLst>
  </p:cSld>
  <p:clrMapOvr>
    <a:masterClrMapping/>
  </p:clrMapOvr>
  <p:transition spd="med" advTm="10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AD190-8F56-D769-817D-308E4164F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CB5EF-398E-E897-5B78-4DA50B2004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Early Afternoon Agenda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3A61D1-88D6-3F17-F1ED-A52261CEC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10" y="2096086"/>
            <a:ext cx="24468710" cy="864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55368"/>
      </p:ext>
    </p:extLst>
  </p:cSld>
  <p:clrMapOvr>
    <a:masterClrMapping/>
  </p:clrMapOvr>
  <p:transition spd="med" advTm="10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AA5EE-E7D4-30D2-3A7A-313D5324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CD973-7DD7-62D2-46DC-632D2FAA99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Late Afternoon Agenda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0694C9-2186-27C9-E73A-41B93EB3E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0830"/>
            <a:ext cx="24384000" cy="1102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98839"/>
      </p:ext>
    </p:extLst>
  </p:cSld>
  <p:clrMapOvr>
    <a:masterClrMapping/>
  </p:clrMapOvr>
  <p:transition spd="med" advTm="10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D09E3B-BF50-5333-8E7B-3C4AACDF5A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algn="ctr"/>
            <a:endParaRPr lang="en-US" sz="9600" b="1" dirty="0"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  <a:p>
            <a:pPr algn="ctr"/>
            <a:r>
              <a:rPr lang="en-US" sz="9600" b="1" dirty="0" err="1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WiFi</a:t>
            </a:r>
            <a:r>
              <a:rPr lang="en-US" sz="96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 Password</a:t>
            </a:r>
          </a:p>
          <a:p>
            <a:pPr algn="ctr"/>
            <a:r>
              <a:rPr lang="en-US" sz="9600" b="1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  GVSETS26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7A254-08C7-8300-B8D1-8B6141D029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Password</a:t>
            </a:r>
          </a:p>
        </p:txBody>
      </p:sp>
    </p:spTree>
    <p:extLst>
      <p:ext uri="{BB962C8B-B14F-4D97-AF65-F5344CB8AC3E}">
        <p14:creationId xmlns:p14="http://schemas.microsoft.com/office/powerpoint/2010/main" val="1223907008"/>
      </p:ext>
    </p:extLst>
  </p:cSld>
  <p:clrMapOvr>
    <a:masterClrMapping/>
  </p:clrMapOvr>
  <p:transition spd="med" advTm="10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76E89-6BE5-D03B-F8D3-A938923E0B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Receptions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B78B2E-66B0-E556-B82C-E2E0D9A66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1457"/>
            <a:ext cx="24466899" cy="1113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6917"/>
      </p:ext>
    </p:extLst>
  </p:cSld>
  <p:clrMapOvr>
    <a:masterClrMapping/>
  </p:clrMapOvr>
  <p:transition spd="med" advTm="1000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1E76958-A009-47BE-AD43-CE24F0F81A86}"/>
</file>

<file path=customXml/itemProps2.xml><?xml version="1.0" encoding="utf-8"?>
<ds:datastoreItem xmlns:ds="http://schemas.openxmlformats.org/officeDocument/2006/customXml" ds:itemID="{C1A733B7-1916-4A01-A717-3FCBA7C32F38}"/>
</file>

<file path=customXml/itemProps3.xml><?xml version="1.0" encoding="utf-8"?>
<ds:datastoreItem xmlns:ds="http://schemas.openxmlformats.org/officeDocument/2006/customXml" ds:itemID="{62EA9047-F348-4B6C-B8F7-74DA4C3E0626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4240</TotalTime>
  <Words>259</Words>
  <Application>Microsoft Macintosh PowerPoint</Application>
  <PresentationFormat>Custom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Helvetica Neue</vt:lpstr>
      <vt:lpstr>Roboto</vt:lpstr>
      <vt:lpstr>Roboto Black</vt:lpstr>
      <vt:lpstr>Roboto Light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LEGFX6</cp:lastModifiedBy>
  <cp:revision>332</cp:revision>
  <dcterms:modified xsi:type="dcterms:W3CDTF">2026-08-12T13:32:51Z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